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3"/>
  </p:notesMasterIdLst>
  <p:sldIdLst>
    <p:sldId id="256" r:id="rId2"/>
    <p:sldId id="265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dirty="0" err="1"/>
                      <a:t>Diestros</a:t>
                    </a:r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>
                        <a:solidFill>
                          <a:schemeClr val="accent6"/>
                        </a:solidFill>
                      </a:rPr>
                      <a:t>Zurdos</a:t>
                    </a:r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18/04/2024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Pasado y present</a:t>
            </a:r>
            <a:r>
              <a:rPr lang="es-ES" sz="4800" b="1" dirty="0">
                <a:ln w="12700" cmpd="sng">
                  <a:solidFill>
                    <a:schemeClr val="accent4"/>
                  </a:solidFill>
                  <a:prstDash val="solid"/>
                </a:ln>
              </a:rPr>
              <a:t>e del tenis mundial</a:t>
            </a:r>
            <a:endParaRPr lang="es-ES" sz="48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26" name="Picture 2" descr="Los mejores tenistas de la historia - SobreHistoria.com">
            <a:extLst>
              <a:ext uri="{FF2B5EF4-FFF2-40B4-BE49-F238E27FC236}">
                <a16:creationId xmlns:a16="http://schemas.microsoft.com/office/drawing/2014/main" id="{BC8DBA15-2557-3968-B498-072BCD614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06" b="17894"/>
          <a:stretch/>
        </p:blipFill>
        <p:spPr bwMode="auto">
          <a:xfrm>
            <a:off x="20" y="-709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527354-6840-3977-6C7F-6F4EDA5418B5}"/>
              </a:ext>
            </a:extLst>
          </p:cNvPr>
          <p:cNvSpPr txBox="1"/>
          <p:nvPr/>
        </p:nvSpPr>
        <p:spPr>
          <a:xfrm>
            <a:off x="174171" y="1441450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En cada uno de los torneos, salvo la Copa Davis, </a:t>
            </a:r>
            <a:r>
              <a:rPr lang="es-ES" b="1" i="1" dirty="0">
                <a:solidFill>
                  <a:schemeClr val="bg1"/>
                </a:solidFill>
              </a:rPr>
              <a:t>cada partido</a:t>
            </a:r>
            <a:r>
              <a:rPr lang="es-ES" i="1" dirty="0">
                <a:solidFill>
                  <a:schemeClr val="bg1"/>
                </a:solidFill>
              </a:rPr>
              <a:t>, incluso las fases previas e iniciales</a:t>
            </a:r>
            <a:r>
              <a:rPr lang="es-ES" b="1" i="1" dirty="0">
                <a:solidFill>
                  <a:schemeClr val="bg1"/>
                </a:solidFill>
              </a:rPr>
              <a:t>, es una final</a:t>
            </a:r>
            <a:r>
              <a:rPr lang="es-ES" i="1" dirty="0">
                <a:solidFill>
                  <a:schemeClr val="bg1"/>
                </a:solidFill>
              </a:rPr>
              <a:t>, pues el perdedor que automáticamente eliminado.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48E05B-9985-0FDD-D01E-291F5073EFC1}"/>
              </a:ext>
            </a:extLst>
          </p:cNvPr>
          <p:cNvSpPr txBox="1"/>
          <p:nvPr/>
        </p:nvSpPr>
        <p:spPr>
          <a:xfrm>
            <a:off x="287294" y="234496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¿Qué hubiera pasado si en lugar de </a:t>
            </a:r>
            <a:r>
              <a:rPr lang="es-ES" b="1" i="1" dirty="0">
                <a:solidFill>
                  <a:schemeClr val="bg1"/>
                </a:solidFill>
              </a:rPr>
              <a:t>1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b="1" i="1" dirty="0">
                <a:solidFill>
                  <a:schemeClr val="bg1"/>
                </a:solidFill>
              </a:rPr>
              <a:t>Gran </a:t>
            </a:r>
            <a:r>
              <a:rPr lang="es-ES" b="1" i="1" dirty="0" err="1">
                <a:solidFill>
                  <a:schemeClr val="bg1"/>
                </a:solidFill>
              </a:rPr>
              <a:t>slam</a:t>
            </a:r>
            <a:r>
              <a:rPr lang="es-ES" b="1" i="1" dirty="0">
                <a:solidFill>
                  <a:schemeClr val="bg1"/>
                </a:solidFill>
              </a:rPr>
              <a:t> de tierra</a:t>
            </a:r>
            <a:r>
              <a:rPr lang="es-ES" i="1" dirty="0">
                <a:solidFill>
                  <a:schemeClr val="bg1"/>
                </a:solidFill>
              </a:rPr>
              <a:t>, existiera un </a:t>
            </a:r>
            <a:r>
              <a:rPr lang="es-ES" b="1" i="1" dirty="0">
                <a:solidFill>
                  <a:schemeClr val="bg1"/>
                </a:solidFill>
              </a:rPr>
              <a:t>5º gran torneo </a:t>
            </a:r>
            <a:r>
              <a:rPr lang="es-ES" i="1" dirty="0">
                <a:solidFill>
                  <a:schemeClr val="bg1"/>
                </a:solidFill>
              </a:rPr>
              <a:t>de la misma superficie? ¿Cuál hubiera sido el límite de Rafa?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70C8ED-3A56-6630-EB6D-D7568AFBC680}"/>
              </a:ext>
            </a:extLst>
          </p:cNvPr>
          <p:cNvSpPr txBox="1"/>
          <p:nvPr/>
        </p:nvSpPr>
        <p:spPr>
          <a:xfrm>
            <a:off x="277868" y="3322954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Sabiendo el nivel al que se encuentra el tenis mundial y a qué nivel está el listón, ¿</a:t>
            </a:r>
            <a:r>
              <a:rPr lang="es-ES" b="1" i="1" dirty="0">
                <a:solidFill>
                  <a:schemeClr val="bg1"/>
                </a:solidFill>
              </a:rPr>
              <a:t>alguna vez, se superaran </a:t>
            </a:r>
            <a:r>
              <a:rPr lang="es-ES" i="1" dirty="0">
                <a:solidFill>
                  <a:schemeClr val="bg1"/>
                </a:solidFill>
              </a:rPr>
              <a:t>los hitos alcanzados por estas 3 grandes raquetas?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2DBF70-CC37-044E-619F-9F0DE102B06E}"/>
              </a:ext>
            </a:extLst>
          </p:cNvPr>
          <p:cNvSpPr txBox="1"/>
          <p:nvPr/>
        </p:nvSpPr>
        <p:spPr>
          <a:xfrm>
            <a:off x="166318" y="4362211"/>
            <a:ext cx="11604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bg1"/>
                </a:solidFill>
              </a:rPr>
              <a:t>Rafa Nadal es diestro</a:t>
            </a:r>
            <a:r>
              <a:rPr lang="es-ES" i="1" dirty="0">
                <a:solidFill>
                  <a:schemeClr val="bg1"/>
                </a:solidFill>
              </a:rPr>
              <a:t>, pero </a:t>
            </a:r>
            <a:r>
              <a:rPr lang="es-ES" b="1" i="1" dirty="0">
                <a:solidFill>
                  <a:schemeClr val="bg1"/>
                </a:solidFill>
              </a:rPr>
              <a:t>juega con la zurda </a:t>
            </a:r>
            <a:r>
              <a:rPr lang="es-ES" i="1" dirty="0">
                <a:solidFill>
                  <a:schemeClr val="bg1"/>
                </a:solidFill>
              </a:rPr>
              <a:t>¿Qué hubiera ocurrido si Rafa </a:t>
            </a:r>
            <a:r>
              <a:rPr lang="es-ES" b="1" i="1" dirty="0">
                <a:solidFill>
                  <a:schemeClr val="bg1"/>
                </a:solidFill>
              </a:rPr>
              <a:t>no</a:t>
            </a:r>
            <a:r>
              <a:rPr lang="es-ES" i="1" dirty="0">
                <a:solidFill>
                  <a:schemeClr val="bg1"/>
                </a:solidFill>
              </a:rPr>
              <a:t> le hubieran </a:t>
            </a:r>
            <a:r>
              <a:rPr lang="es-ES" b="1" i="1" dirty="0">
                <a:solidFill>
                  <a:schemeClr val="bg1"/>
                </a:solidFill>
              </a:rPr>
              <a:t>forzado</a:t>
            </a:r>
            <a:r>
              <a:rPr lang="es-ES" i="1" dirty="0">
                <a:solidFill>
                  <a:schemeClr val="bg1"/>
                </a:solidFill>
              </a:rPr>
              <a:t> a jugar con la izquierda ?</a:t>
            </a:r>
          </a:p>
        </p:txBody>
      </p:sp>
    </p:spTree>
    <p:extLst>
      <p:ext uri="{BB962C8B-B14F-4D97-AF65-F5344CB8AC3E}">
        <p14:creationId xmlns:p14="http://schemas.microsoft.com/office/powerpoint/2010/main" val="318062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1508290"/>
            <a:ext cx="5820267" cy="2733508"/>
          </a:xfrm>
        </p:spPr>
        <p:txBody>
          <a:bodyPr>
            <a:noAutofit/>
          </a:bodyPr>
          <a:lstStyle/>
          <a:p>
            <a:r>
              <a:rPr lang="es-ES" sz="4800" i="1" dirty="0"/>
              <a:t>“S</a:t>
            </a:r>
            <a:r>
              <a:rPr lang="es-ES" sz="4800" i="1" cap="none" dirty="0"/>
              <a:t>i no crees que puedes mejorar es que no sabes nada de la vida”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  <p:sp>
        <p:nvSpPr>
          <p:cNvPr id="2" name="Subtítulo 6">
            <a:extLst>
              <a:ext uri="{FF2B5EF4-FFF2-40B4-BE49-F238E27FC236}">
                <a16:creationId xmlns:a16="http://schemas.microsoft.com/office/drawing/2014/main" id="{5CE3EB99-50D2-E385-B1C1-0CD39D2AA192}"/>
              </a:ext>
            </a:extLst>
          </p:cNvPr>
          <p:cNvSpPr txBox="1">
            <a:spLocks/>
          </p:cNvSpPr>
          <p:nvPr/>
        </p:nvSpPr>
        <p:spPr>
          <a:xfrm>
            <a:off x="7019827" y="6395825"/>
            <a:ext cx="4113229" cy="355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- </a:t>
            </a:r>
            <a:r>
              <a:rPr lang="es-ES" dirty="0" err="1"/>
              <a:t>Grácias</a:t>
            </a:r>
            <a:r>
              <a:rPr lang="es-ES" dirty="0"/>
              <a:t> por vuestra atención -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040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2" name="Picture 8" descr="Vuelve Máximo Décimo?: Ridley Scott trabaja en una secuela de 'Gladiator'">
            <a:extLst>
              <a:ext uri="{FF2B5EF4-FFF2-40B4-BE49-F238E27FC236}">
                <a16:creationId xmlns:a16="http://schemas.microsoft.com/office/drawing/2014/main" id="{E00A6406-0E6E-7344-046C-41A38CAF2C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DE4DFC8-E38E-8E4F-9C6F-B6405C461580}"/>
              </a:ext>
            </a:extLst>
          </p:cNvPr>
          <p:cNvSpPr txBox="1"/>
          <p:nvPr/>
        </p:nvSpPr>
        <p:spPr>
          <a:xfrm>
            <a:off x="581320" y="720725"/>
            <a:ext cx="558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>
                <a:solidFill>
                  <a:schemeClr val="bg1"/>
                </a:solidFill>
              </a:rPr>
              <a:t>“La valentía más grande del ser humano es mantenerse de pie, aun cuando se está cayendo a pedazos”</a:t>
            </a:r>
          </a:p>
        </p:txBody>
      </p:sp>
    </p:spTree>
    <p:extLst>
      <p:ext uri="{BB962C8B-B14F-4D97-AF65-F5344CB8AC3E}">
        <p14:creationId xmlns:p14="http://schemas.microsoft.com/office/powerpoint/2010/main" val="2735815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>
            <a:normAutofit/>
          </a:bodyPr>
          <a:lstStyle/>
          <a:p>
            <a:r>
              <a:rPr lang="es-ES" sz="2800" cap="none" dirty="0">
                <a:solidFill>
                  <a:schemeClr val="bg1"/>
                </a:solidFill>
              </a:rPr>
              <a:t>Asociación de Tenis Profesional - 4 Grand </a:t>
            </a:r>
            <a:r>
              <a:rPr lang="es-ES" sz="2800" cap="none" dirty="0" err="1">
                <a:solidFill>
                  <a:schemeClr val="bg1"/>
                </a:solidFill>
              </a:rPr>
              <a:t>Slam</a:t>
            </a:r>
            <a:endParaRPr lang="es-ES" sz="2800" cap="none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1F87B6-B3F5-B934-2A12-9AB1AACAB11C}"/>
              </a:ext>
            </a:extLst>
          </p:cNvPr>
          <p:cNvSpPr txBox="1"/>
          <p:nvPr/>
        </p:nvSpPr>
        <p:spPr>
          <a:xfrm>
            <a:off x="8305800" y="2009775"/>
            <a:ext cx="351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¿Son realmente los mejores, los ganadores de cada uno de los cuatro grandes torneos¿</a:t>
            </a:r>
          </a:p>
        </p:txBody>
      </p:sp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E</a:t>
            </a:r>
            <a:r>
              <a:rPr lang="es-ES" sz="1600" cap="none" dirty="0">
                <a:solidFill>
                  <a:schemeClr val="bg1"/>
                </a:solidFill>
              </a:rPr>
              <a:t>sos mismos jugadores, ¿repiten victoria en los mismos torneos?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282" y="20329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30" y="2617076"/>
            <a:ext cx="3178889" cy="3461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B1CBD9-E21A-F477-A0A5-05C4FEF75768}"/>
              </a:ext>
            </a:extLst>
          </p:cNvPr>
          <p:cNvSpPr txBox="1"/>
          <p:nvPr/>
        </p:nvSpPr>
        <p:spPr>
          <a:xfrm>
            <a:off x="7607334" y="720725"/>
            <a:ext cx="440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¿Cuánto tiempo se mantienen estos en la elite mundial?</a:t>
            </a:r>
          </a:p>
        </p:txBody>
      </p:sp>
      <p:pic>
        <p:nvPicPr>
          <p:cNvPr id="2050" name="Picture 2" descr="Los tenistas con más estilo en la historia | GQ">
            <a:extLst>
              <a:ext uri="{FF2B5EF4-FFF2-40B4-BE49-F238E27FC236}">
                <a16:creationId xmlns:a16="http://schemas.microsoft.com/office/drawing/2014/main" id="{D479A87A-3B8D-AFD1-6C8E-B4FBE7D8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69" y="1577093"/>
            <a:ext cx="2372363" cy="17769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jokovic vaticina el próximo 'Big Three' del tenis mundial e incluye a  Carlos Alcaraz">
            <a:extLst>
              <a:ext uri="{FF2B5EF4-FFF2-40B4-BE49-F238E27FC236}">
                <a16:creationId xmlns:a16="http://schemas.microsoft.com/office/drawing/2014/main" id="{21607CAC-A943-F60D-1BF8-1693E226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00" y="3670783"/>
            <a:ext cx="2875221" cy="1610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365" y="241233"/>
            <a:ext cx="5470591" cy="758008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03957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ES" cap="none" dirty="0">
                <a:solidFill>
                  <a:schemeClr val="bg1"/>
                </a:solidFill>
              </a:rPr>
              <a:t>ódium ATP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416238" y="186536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chemeClr val="bg1"/>
                </a:solidFill>
              </a:rPr>
              <a:t>En los últimos años, hemos sido testigos de la grandeza de estos tres jugadores cuyo talento, logro y dedicación han redefinido el deporte.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743" y="325718"/>
            <a:ext cx="8667750" cy="864731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he</a:t>
            </a:r>
            <a:r>
              <a:rPr lang="es-ES" dirty="0">
                <a:solidFill>
                  <a:schemeClr val="bg1"/>
                </a:solidFill>
              </a:rPr>
              <a:t> B</a:t>
            </a:r>
            <a:r>
              <a:rPr lang="es-ES" cap="none" dirty="0">
                <a:solidFill>
                  <a:schemeClr val="bg1"/>
                </a:solidFill>
              </a:rPr>
              <a:t>ig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</a:t>
            </a:r>
            <a:r>
              <a:rPr lang="es-ES" cap="none" dirty="0" err="1">
                <a:solidFill>
                  <a:schemeClr val="bg1"/>
                </a:solidFill>
              </a:rPr>
              <a:t>hree</a:t>
            </a:r>
            <a:r>
              <a:rPr lang="es-ES" dirty="0">
                <a:solidFill>
                  <a:schemeClr val="bg1"/>
                </a:solidFill>
              </a:rPr>
              <a:t> – l</a:t>
            </a:r>
            <a:r>
              <a:rPr lang="es-ES" cap="none" dirty="0">
                <a:solidFill>
                  <a:schemeClr val="bg1"/>
                </a:solidFill>
              </a:rPr>
              <a:t>a trinidad del tenis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307956" y="1167391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8548929" y="6328847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9540214" y="6348438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99B9D2-BCAA-35AF-9458-4DA770D22699}"/>
              </a:ext>
            </a:extLst>
          </p:cNvPr>
          <p:cNvSpPr txBox="1"/>
          <p:nvPr/>
        </p:nvSpPr>
        <p:spPr>
          <a:xfrm>
            <a:off x="2472646" y="154991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bg1"/>
                </a:solidFill>
              </a:rPr>
              <a:t>Pasaran muchos años antes de que volvamos a ver atletas de este calibre. 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22655"/>
            <a:ext cx="8610600" cy="920995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16726" cy="141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258364" y="-1750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1A3CA9-1791-A682-AFD4-54217056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5106" r="4572" b="4929"/>
          <a:stretch/>
        </p:blipFill>
        <p:spPr>
          <a:xfrm>
            <a:off x="0" y="3500272"/>
            <a:ext cx="5512979" cy="3357727"/>
          </a:xfrm>
          <a:prstGeom prst="rect">
            <a:avLst/>
          </a:prstGeom>
        </p:spPr>
      </p:pic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2251533" y="3997429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afael Nadal: uno a uno sus doce títulos en Roland Garros | FOTOGALERÍA |  DEPORTE-TOTAL | EL COMERCIO PERÚ">
            <a:extLst>
              <a:ext uri="{FF2B5EF4-FFF2-40B4-BE49-F238E27FC236}">
                <a16:creationId xmlns:a16="http://schemas.microsoft.com/office/drawing/2014/main" id="{E4DD18E8-2925-D687-F083-52EB1D6F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740"/>
          <a:stretch/>
        </p:blipFill>
        <p:spPr bwMode="auto">
          <a:xfrm>
            <a:off x="2313102" y="1653482"/>
            <a:ext cx="3464106" cy="1598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0A8A7A-D9B3-207D-6730-D544316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3" t="5651" r="3818" b="5137"/>
          <a:stretch/>
        </p:blipFill>
        <p:spPr>
          <a:xfrm>
            <a:off x="6679021" y="3505200"/>
            <a:ext cx="5512979" cy="3345937"/>
          </a:xfrm>
          <a:prstGeom prst="rect">
            <a:avLst/>
          </a:prstGeom>
        </p:spPr>
      </p:pic>
      <p:pic>
        <p:nvPicPr>
          <p:cNvPr id="12" name="Imagen 11" descr="Imagen que contiene señal, luz&#10;&#10;Descripción generada automáticamente">
            <a:extLst>
              <a:ext uri="{FF2B5EF4-FFF2-40B4-BE49-F238E27FC236}">
                <a16:creationId xmlns:a16="http://schemas.microsoft.com/office/drawing/2014/main" id="{CAD17B3B-1685-DC0B-4281-660935DC3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1528" r="10834" b="9322"/>
          <a:stretch/>
        </p:blipFill>
        <p:spPr>
          <a:xfrm>
            <a:off x="6881043" y="2054847"/>
            <a:ext cx="1329508" cy="1340910"/>
          </a:xfrm>
          <a:prstGeom prst="rect">
            <a:avLst/>
          </a:prstGeom>
        </p:spPr>
      </p:pic>
      <p:pic>
        <p:nvPicPr>
          <p:cNvPr id="1032" name="Picture 8" descr="RAFA NADAL ES CAMPEÓN DE ROLAND GARROS POR DECIMOCUARTA VEZ! | Jugadores de  tenis, Imagenes de deportes, Historia del tenis">
            <a:extLst>
              <a:ext uri="{FF2B5EF4-FFF2-40B4-BE49-F238E27FC236}">
                <a16:creationId xmlns:a16="http://schemas.microsoft.com/office/drawing/2014/main" id="{BF3DFA28-577D-C299-3032-19555E2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898" y="1112363"/>
            <a:ext cx="1377133" cy="2524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780</TotalTime>
  <Words>310</Words>
  <Application>Microsoft Office PowerPoint</Application>
  <PresentationFormat>Panorámica</PresentationFormat>
  <Paragraphs>32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Arial</vt:lpstr>
      <vt:lpstr>Century Gothic</vt:lpstr>
      <vt:lpstr>Estela de condensación</vt:lpstr>
      <vt:lpstr>Presentación de PowerPoint</vt:lpstr>
      <vt:lpstr>Presentación de PowerPoint</vt:lpstr>
      <vt:lpstr>Asociación de Tenis Profesional - 4 Grand Slam</vt:lpstr>
      <vt:lpstr>Esos mismos jugadores, ¿repiten victoria en los mismos torneos?</vt:lpstr>
      <vt:lpstr>Presentación de PowerPoint</vt:lpstr>
      <vt:lpstr>Zurdos vs diestros</vt:lpstr>
      <vt:lpstr>Pódium ATP 2022…</vt:lpstr>
      <vt:lpstr>The Big Three – la trinidad del tenis</vt:lpstr>
      <vt:lpstr>RAFA NADAL ¿REY DE LA TIERRA BATIDA?</vt:lpstr>
      <vt:lpstr>Presentación de PowerPoint</vt:lpstr>
      <vt:lpstr>“Si no crees que puedes mejorar es que no sabes nada de la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53</cp:revision>
  <dcterms:created xsi:type="dcterms:W3CDTF">2024-04-15T15:19:54Z</dcterms:created>
  <dcterms:modified xsi:type="dcterms:W3CDTF">2024-04-18T10:52:13Z</dcterms:modified>
</cp:coreProperties>
</file>